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D053A57-CA43-2C0A-8A64-F7F7497B26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64C373-3948-98F9-0581-F2F18BA3C59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C9896-B459-42E6-B8F8-4A918A443228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1AD845-AAB7-7D5C-337D-7FB080E0148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14F75B-9C59-0C7C-24AD-F29FE85F4DD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814C3-AE2B-4A7B-AF67-02A3778508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895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98A9C-2B3A-41E5-B01F-380E3C91B444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879093-7F96-4CC8-8D9E-8A90C08945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155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B5AD4-8A86-FB91-B2F5-4AC384A1E4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09BEBA-5F19-5333-C003-252F2FEE5F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76215-CFBF-24D2-60E3-4A0249E38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A2E54-C49C-ADAB-02A7-320DB801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3D6B8-85A4-8076-3FC0-80E3D15B6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01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9BDBE-ACEB-5B3A-E96F-D637F6431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18B0AE-6166-4D11-2BE9-AEEACB81A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BB551-62EB-80CE-3544-BE75DA2BB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574B4-EC5C-A88E-1E87-5D5A026B5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750D2-0DC6-9E34-F204-4236B961A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425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9A10AB-F1ED-9714-0BCA-E08119DE41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DA3CC5-8EE4-0790-A37F-E0089270FC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E60CC-0FDC-072F-0AF8-4DF558597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59951-E5D7-9FED-F581-7C3A4219E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A991-FA55-F68B-C090-4B74366E0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18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52C87-156B-858D-B4F4-416B56E0A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E36CA-E626-4BB7-E0D7-E5CBEFB5F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61A7F-FDB2-E3AE-33F7-A5AADCD16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CC815-383A-AACB-6493-820C5E5CA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38F9D-2ADC-3734-71B8-6ADAAF18F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329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4B863-BCF0-BD73-79C3-127625DCA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BBF39-7A33-C260-83EE-13EACA8064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7D221-7940-C473-6A65-E6B403046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C01FA-1403-05BC-4E03-14C951E32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AE8EB-7778-C1E4-EC6E-85B7A4149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943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BAC08-BC33-1BCA-DAD7-899326A6A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D6661A-6739-6E8E-C982-9C2AC8BB38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57F64-4C72-2CE6-0842-FFED2558D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5334B-1EC8-03BA-FF0D-9591821BC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94C97-4AED-5322-B333-4700BC868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7EAF8-5936-3E7F-0846-78B34AD8B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818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6A8B3-66B8-F7EC-9FC4-3807E725B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92F8B-CFBE-2325-FA27-7B69A6C7B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380998-1BF0-ED1B-84FC-0E90D6B38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429AF9-DA33-8797-03EE-87EF0B2401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675A01-381C-6EB9-298E-D51A12378E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1C99B0-4566-DD58-396F-3E2DECC7C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645EC8-7DD5-3F59-7BE7-90F4366B2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4CEC92-8345-4C44-5778-889B3D1A7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101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91693-3733-5159-967B-D50988E59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AA3F18-C8E7-62F0-428F-A7F291D27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B89B35-EDEA-6DA6-925E-820566B76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C28CAC-50D6-758C-7C29-B6C7F2C3F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21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EFE0887-17F4-697B-FB3B-7431EB7D8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940E67-3EAD-9082-86FA-698F1D3D1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AF54CA-2858-5FF0-2E7D-4DAA79E3D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294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F07EF-EFF7-0C50-5351-88DA22017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86873-8AF5-2F8D-1330-09754869C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86B81-05EB-75ED-929B-EC55F5BDF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FBB07-1D64-C49A-C03B-8F60953C1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FB552E-124F-9263-0E74-690D2BD9E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D33441-E754-AE5E-766F-93D99D92E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44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A1636-5511-5D7D-FC3F-91DA4DA9F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A07CC3-863C-2D5D-435F-0C4F543C81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ABF971-F6B8-7856-16DD-D56CC7DAC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3BD4E-AA96-0700-5A9D-222187183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D846A7-A9F8-2F36-9726-0C4C2FFC3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E76CFD-1403-3AB1-2876-81F7635E1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69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E30406-C2C0-C53B-F90A-A2F94FCF2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2AA06-F9F3-EB64-47A2-608BFC475C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170C3-4B2B-5585-858D-887831BEF0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14E34-D168-447F-865E-717083E4045B}" type="datetimeFigureOut">
              <a:rPr lang="en-GB" smtClean="0"/>
              <a:t>25/11/2024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C4F57-1109-0136-1CED-B97525AF07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A9801-7258-7045-4EBF-A522E78F74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D6CA8-C76A-4731-A308-8DCEFB388A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29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1A2A951-3724-3E7A-3131-ADE77E53D2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192"/>
            <a:ext cx="121920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436502E-1B87-7063-95BB-C73C683B80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01" y="1077959"/>
            <a:ext cx="3612331" cy="251091"/>
          </a:xfrm>
          <a:prstGeom prst="rect">
            <a:avLst/>
          </a:prstGeom>
          <a:solidFill>
            <a:srgbClr val="EF7F1B"/>
          </a:solidFill>
          <a:ln w="9525">
            <a:noFill/>
            <a:round/>
            <a:headEnd/>
            <a:tailEnd/>
          </a:ln>
          <a:effectLst/>
        </p:spPr>
        <p:txBody>
          <a:bodyPr lIns="19853" tIns="9926" rIns="19853" bIns="9926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76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US" sz="1368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176E74-90F9-D068-64EF-85B6DCBED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28" y="3833014"/>
            <a:ext cx="3612331" cy="264739"/>
          </a:xfrm>
          <a:prstGeom prst="rect">
            <a:avLst/>
          </a:prstGeom>
          <a:solidFill>
            <a:srgbClr val="EF7F1B"/>
          </a:solidFill>
          <a:ln w="9525">
            <a:noFill/>
            <a:round/>
            <a:headEnd/>
            <a:tailEnd/>
          </a:ln>
          <a:effectLst/>
        </p:spPr>
        <p:txBody>
          <a:bodyPr lIns="19853" tIns="9926" rIns="19853" bIns="9926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176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US" sz="1368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Aim</a:t>
            </a:r>
          </a:p>
        </p:txBody>
      </p:sp>
      <p:sp>
        <p:nvSpPr>
          <p:cNvPr id="10" name="Rectangle 13">
            <a:extLst>
              <a:ext uri="{FF2B5EF4-FFF2-40B4-BE49-F238E27FC236}">
                <a16:creationId xmlns:a16="http://schemas.microsoft.com/office/drawing/2014/main" id="{DD80D8DC-D459-B732-E62D-A9C02405C9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8134" y="4247076"/>
            <a:ext cx="4834551" cy="264739"/>
          </a:xfrm>
          <a:prstGeom prst="rect">
            <a:avLst/>
          </a:prstGeom>
          <a:solidFill>
            <a:srgbClr val="EF7F1B"/>
          </a:solidFill>
          <a:ln w="9525">
            <a:noFill/>
            <a:round/>
            <a:headEnd/>
            <a:tailEnd/>
          </a:ln>
          <a:effectLst/>
        </p:spPr>
        <p:txBody>
          <a:bodyPr lIns="19853" tIns="9926" rIns="19853" bIns="9926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76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en-GB" altLang="en-US" sz="1368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</a:p>
        </p:txBody>
      </p:sp>
      <p:sp>
        <p:nvSpPr>
          <p:cNvPr id="11" name="Rectangle 12">
            <a:extLst>
              <a:ext uri="{FF2B5EF4-FFF2-40B4-BE49-F238E27FC236}">
                <a16:creationId xmlns:a16="http://schemas.microsoft.com/office/drawing/2014/main" id="{E0DD4524-C1BC-7039-51EF-2FACD4396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09" y="1086416"/>
            <a:ext cx="3431263" cy="251091"/>
          </a:xfrm>
          <a:prstGeom prst="rect">
            <a:avLst/>
          </a:prstGeom>
          <a:solidFill>
            <a:srgbClr val="EF7F1B"/>
          </a:solidFill>
          <a:ln w="9525">
            <a:noFill/>
            <a:round/>
            <a:headEnd/>
            <a:tailEnd/>
          </a:ln>
          <a:effectLst/>
        </p:spPr>
        <p:txBody>
          <a:bodyPr lIns="19853" tIns="9926" rIns="19853" bIns="9926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76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lnSpc>
                <a:spcPct val="100000"/>
              </a:lnSpc>
              <a:spcAft>
                <a:spcPct val="0"/>
              </a:spcAft>
            </a:pPr>
            <a:r>
              <a:rPr lang="en-GB" altLang="en-US" sz="1368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92E83D-A518-623D-7AA3-B116E05C9A4F}"/>
              </a:ext>
            </a:extLst>
          </p:cNvPr>
          <p:cNvSpPr/>
          <p:nvPr/>
        </p:nvSpPr>
        <p:spPr>
          <a:xfrm>
            <a:off x="8688309" y="3296630"/>
            <a:ext cx="3431263" cy="264739"/>
          </a:xfrm>
          <a:prstGeom prst="rect">
            <a:avLst/>
          </a:prstGeom>
          <a:solidFill>
            <a:srgbClr val="EF7F1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368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A97A895B-E1B5-8551-A5B8-E523D2A287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09" y="5275360"/>
            <a:ext cx="3431263" cy="264739"/>
          </a:xfrm>
          <a:prstGeom prst="rect">
            <a:avLst/>
          </a:prstGeom>
          <a:solidFill>
            <a:srgbClr val="EF7F1B"/>
          </a:solidFill>
          <a:ln w="9525">
            <a:noFill/>
            <a:round/>
            <a:headEnd/>
            <a:tailEnd/>
          </a:ln>
          <a:effectLst/>
        </p:spPr>
        <p:txBody>
          <a:bodyPr lIns="19853" tIns="9926" rIns="19853" bIns="9926"/>
          <a:lstStyle>
            <a:lvl1pPr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76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11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  <a:tab pos="11582400" algn="l"/>
                <a:tab pos="12306300" algn="l"/>
                <a:tab pos="130302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ctr">
              <a:lnSpc>
                <a:spcPct val="100000"/>
              </a:lnSpc>
              <a:spcAft>
                <a:spcPct val="0"/>
              </a:spcAft>
            </a:pPr>
            <a:r>
              <a:rPr lang="en-IN" altLang="en-US" sz="1368" b="1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 &amp; acknowledgement</a:t>
            </a:r>
            <a:endParaRPr lang="en-GB" altLang="en-US" sz="1368" b="1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itle 10">
            <a:extLst>
              <a:ext uri="{FF2B5EF4-FFF2-40B4-BE49-F238E27FC236}">
                <a16:creationId xmlns:a16="http://schemas.microsoft.com/office/drawing/2014/main" id="{83D45DCF-4AC3-0573-CD92-ACA7A56C7020}"/>
              </a:ext>
            </a:extLst>
          </p:cNvPr>
          <p:cNvSpPr txBox="1">
            <a:spLocks/>
          </p:cNvSpPr>
          <p:nvPr/>
        </p:nvSpPr>
        <p:spPr>
          <a:xfrm>
            <a:off x="5785164" y="5192"/>
            <a:ext cx="6300790" cy="1081223"/>
          </a:xfrm>
          <a:prstGeom prst="rect">
            <a:avLst/>
          </a:prstGeom>
        </p:spPr>
        <p:txBody>
          <a:bodyPr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:</a:t>
            </a:r>
          </a:p>
          <a:p>
            <a:b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author :</a:t>
            </a:r>
            <a:b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Designation :</a:t>
            </a:r>
            <a:b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 of affiliation :</a:t>
            </a:r>
            <a:endParaRPr lang="en-GB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5EEEB8E-3881-AF35-84CF-9E97BC373B7E}"/>
              </a:ext>
            </a:extLst>
          </p:cNvPr>
          <p:cNvSpPr txBox="1"/>
          <p:nvPr/>
        </p:nvSpPr>
        <p:spPr>
          <a:xfrm>
            <a:off x="72428" y="1364137"/>
            <a:ext cx="36123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TEXT HERE </a:t>
            </a:r>
            <a:endParaRPr lang="en-GB" sz="11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C69D33-F3D8-5DF5-3031-E6858A1BFFA0}"/>
              </a:ext>
            </a:extLst>
          </p:cNvPr>
          <p:cNvSpPr txBox="1"/>
          <p:nvPr/>
        </p:nvSpPr>
        <p:spPr>
          <a:xfrm>
            <a:off x="67902" y="4147351"/>
            <a:ext cx="36123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TEXT HERE </a:t>
            </a:r>
            <a:endParaRPr lang="en-GB" sz="11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556CF6-7562-6258-1FE9-23FF57EE3616}"/>
              </a:ext>
            </a:extLst>
          </p:cNvPr>
          <p:cNvSpPr txBox="1"/>
          <p:nvPr/>
        </p:nvSpPr>
        <p:spPr>
          <a:xfrm>
            <a:off x="3748134" y="4581484"/>
            <a:ext cx="4834551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fontAlgn="base">
              <a:buFont typeface="Arial" panose="020B0604020202020204" pitchFamily="34" charset="0"/>
              <a:buChar char="•"/>
            </a:pPr>
            <a:r>
              <a:rPr lang="en-IN" sz="105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 text, pictures, tables or charts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IN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Good resolution images to be inserted</a:t>
            </a:r>
            <a:endParaRPr lang="en-IN" sz="1050" b="0" i="0" u="none" strike="noStrike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r>
              <a:rPr lang="en-IN" sz="105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Font to be used: Times New Roman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IN" sz="105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Only black &amp; blue colour font be used 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IN" sz="105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Headings can be altered only for case reports</a:t>
            </a:r>
            <a:r>
              <a:rPr lang="en-IN" sz="105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case series.</a:t>
            </a:r>
          </a:p>
          <a:p>
            <a:pPr rtl="0" fontAlgn="base">
              <a:buFont typeface="Arial" panose="020B0604020202020204" pitchFamily="34" charset="0"/>
              <a:buChar char="•"/>
            </a:pPr>
            <a:r>
              <a:rPr lang="en-IN" sz="105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Save your document as jpeg/jpg file and upload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5CBEA7-C8AC-D3E6-5D68-02F478F8BB62}"/>
              </a:ext>
            </a:extLst>
          </p:cNvPr>
          <p:cNvSpPr txBox="1"/>
          <p:nvPr/>
        </p:nvSpPr>
        <p:spPr>
          <a:xfrm>
            <a:off x="8688309" y="1364137"/>
            <a:ext cx="34312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TEXT HERE </a:t>
            </a:r>
            <a:endParaRPr lang="en-GB" sz="11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3197EF-2206-23C4-4B94-A1DC13FAD3CB}"/>
              </a:ext>
            </a:extLst>
          </p:cNvPr>
          <p:cNvSpPr txBox="1"/>
          <p:nvPr/>
        </p:nvSpPr>
        <p:spPr>
          <a:xfrm>
            <a:off x="8688309" y="5540099"/>
            <a:ext cx="34312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TEXT HERE </a:t>
            </a:r>
            <a:endParaRPr lang="en-GB" sz="11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64EC4F7-6E19-A275-5A7D-1C4EAB807878}"/>
              </a:ext>
            </a:extLst>
          </p:cNvPr>
          <p:cNvSpPr txBox="1"/>
          <p:nvPr/>
        </p:nvSpPr>
        <p:spPr>
          <a:xfrm>
            <a:off x="8688309" y="3583149"/>
            <a:ext cx="34312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100" dirty="0"/>
              <a:t>TEXT HERE </a:t>
            </a:r>
            <a:endParaRPr lang="en-GB" sz="11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F31AB12-9B99-DC91-619A-E8F234226B6E}"/>
              </a:ext>
            </a:extLst>
          </p:cNvPr>
          <p:cNvSpPr txBox="1"/>
          <p:nvPr/>
        </p:nvSpPr>
        <p:spPr>
          <a:xfrm>
            <a:off x="4403002" y="1918814"/>
            <a:ext cx="33859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Insert pictures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2856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88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SDM</dc:creator>
  <cp:lastModifiedBy>SDM</cp:lastModifiedBy>
  <cp:revision>9</cp:revision>
  <dcterms:created xsi:type="dcterms:W3CDTF">2024-11-25T07:11:40Z</dcterms:created>
  <dcterms:modified xsi:type="dcterms:W3CDTF">2024-11-25T10:46:44Z</dcterms:modified>
</cp:coreProperties>
</file>